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78" r:id="rId3"/>
    <p:sldId id="279" r:id="rId4"/>
    <p:sldId id="28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F75B6A-BE83-4D18-82BB-1FD686092F4E}"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F05A1389-1FBD-49F4-9524-A70E9314AE01}">
      <dgm:prSet/>
      <dgm:spPr/>
      <dgm:t>
        <a:bodyPr/>
        <a:lstStyle/>
        <a:p>
          <a:r>
            <a:rPr lang="en-US"/>
            <a:t>This includes checking the data for consistency and treatment for missing value. Preliminary consistency checks are made in editing. Here we check the consistency in an extensive manner.</a:t>
          </a:r>
        </a:p>
      </dgm:t>
    </dgm:pt>
    <dgm:pt modelId="{D39E193B-1138-401E-90C0-62E70D26213A}" type="parTrans" cxnId="{EF5DB78D-EB20-44CF-9007-81D49823B6D0}">
      <dgm:prSet/>
      <dgm:spPr/>
      <dgm:t>
        <a:bodyPr/>
        <a:lstStyle/>
        <a:p>
          <a:endParaRPr lang="en-US"/>
        </a:p>
      </dgm:t>
    </dgm:pt>
    <dgm:pt modelId="{2CE3CE2B-E300-48B8-851E-EAC3E0AD1CE2}" type="sibTrans" cxnId="{EF5DB78D-EB20-44CF-9007-81D49823B6D0}">
      <dgm:prSet/>
      <dgm:spPr/>
      <dgm:t>
        <a:bodyPr/>
        <a:lstStyle/>
        <a:p>
          <a:endParaRPr lang="en-US"/>
        </a:p>
      </dgm:t>
    </dgm:pt>
    <dgm:pt modelId="{BB33F71F-62F1-4AAB-9380-B4E08FAB8D43}">
      <dgm:prSet/>
      <dgm:spPr/>
      <dgm:t>
        <a:bodyPr/>
        <a:lstStyle/>
        <a:p>
          <a:r>
            <a:rPr lang="en-US"/>
            <a:t>Consistency checks look for the data which are not consistent or outlines. Such data may either be discarded or replaced by the mean value. However, the researcher should be careful while doing this. Extreme values or outlines are not always erroneous.</a:t>
          </a:r>
        </a:p>
      </dgm:t>
    </dgm:pt>
    <dgm:pt modelId="{E0B05186-8D50-4757-8D41-A499D257CB23}" type="parTrans" cxnId="{40998400-F625-4B71-9A91-010749EFC52B}">
      <dgm:prSet/>
      <dgm:spPr/>
      <dgm:t>
        <a:bodyPr/>
        <a:lstStyle/>
        <a:p>
          <a:endParaRPr lang="en-US"/>
        </a:p>
      </dgm:t>
    </dgm:pt>
    <dgm:pt modelId="{93FE6661-59DC-4E69-ADA6-798D1FB326EE}" type="sibTrans" cxnId="{40998400-F625-4B71-9A91-010749EFC52B}">
      <dgm:prSet/>
      <dgm:spPr/>
      <dgm:t>
        <a:bodyPr/>
        <a:lstStyle/>
        <a:p>
          <a:endParaRPr lang="en-US"/>
        </a:p>
      </dgm:t>
    </dgm:pt>
    <dgm:pt modelId="{AFAFEBFB-8FD2-47E1-81B2-BAEDC5858AA2}">
      <dgm:prSet/>
      <dgm:spPr/>
      <dgm:t>
        <a:bodyPr/>
        <a:lstStyle/>
        <a:p>
          <a:r>
            <a:rPr lang="en-US"/>
            <a:t>Missing values are the values which are unknown or not answered by the respondent. In place of such missing values, some neutral value may be used. This neutral value may be the mean of available values. The other option could be to use the pattern of responses to other questions to calculate a suitable substitute to the missing values.</a:t>
          </a:r>
        </a:p>
      </dgm:t>
    </dgm:pt>
    <dgm:pt modelId="{E2075C63-410B-4F99-A978-B25465DDFAF6}" type="parTrans" cxnId="{862BD625-E5A1-4137-80D3-49B5C057D3D5}">
      <dgm:prSet/>
      <dgm:spPr/>
      <dgm:t>
        <a:bodyPr/>
        <a:lstStyle/>
        <a:p>
          <a:endParaRPr lang="en-US"/>
        </a:p>
      </dgm:t>
    </dgm:pt>
    <dgm:pt modelId="{74672085-CF1E-41BC-BEB2-390360FD5FF9}" type="sibTrans" cxnId="{862BD625-E5A1-4137-80D3-49B5C057D3D5}">
      <dgm:prSet/>
      <dgm:spPr/>
      <dgm:t>
        <a:bodyPr/>
        <a:lstStyle/>
        <a:p>
          <a:endParaRPr lang="en-US"/>
        </a:p>
      </dgm:t>
    </dgm:pt>
    <dgm:pt modelId="{D37F2A45-107C-4FC3-AC8C-13F29559A8C6}" type="pres">
      <dgm:prSet presAssocID="{85F75B6A-BE83-4D18-82BB-1FD686092F4E}" presName="vert0" presStyleCnt="0">
        <dgm:presLayoutVars>
          <dgm:dir/>
          <dgm:animOne val="branch"/>
          <dgm:animLvl val="lvl"/>
        </dgm:presLayoutVars>
      </dgm:prSet>
      <dgm:spPr/>
    </dgm:pt>
    <dgm:pt modelId="{6ADDB797-A3EA-4028-A050-9E3B3C37DD72}" type="pres">
      <dgm:prSet presAssocID="{F05A1389-1FBD-49F4-9524-A70E9314AE01}" presName="thickLine" presStyleLbl="alignNode1" presStyleIdx="0" presStyleCnt="3"/>
      <dgm:spPr/>
    </dgm:pt>
    <dgm:pt modelId="{9222086B-D91D-49E5-80F8-0A859D69F843}" type="pres">
      <dgm:prSet presAssocID="{F05A1389-1FBD-49F4-9524-A70E9314AE01}" presName="horz1" presStyleCnt="0"/>
      <dgm:spPr/>
    </dgm:pt>
    <dgm:pt modelId="{D2DC16BB-18F6-4E43-85A9-F938798C8AB8}" type="pres">
      <dgm:prSet presAssocID="{F05A1389-1FBD-49F4-9524-A70E9314AE01}" presName="tx1" presStyleLbl="revTx" presStyleIdx="0" presStyleCnt="3"/>
      <dgm:spPr/>
    </dgm:pt>
    <dgm:pt modelId="{6C460B9A-0572-4EF1-B703-B286628250FE}" type="pres">
      <dgm:prSet presAssocID="{F05A1389-1FBD-49F4-9524-A70E9314AE01}" presName="vert1" presStyleCnt="0"/>
      <dgm:spPr/>
    </dgm:pt>
    <dgm:pt modelId="{957E5DB5-C51E-42EF-A73D-926AEA3876F6}" type="pres">
      <dgm:prSet presAssocID="{BB33F71F-62F1-4AAB-9380-B4E08FAB8D43}" presName="thickLine" presStyleLbl="alignNode1" presStyleIdx="1" presStyleCnt="3"/>
      <dgm:spPr/>
    </dgm:pt>
    <dgm:pt modelId="{CD2D523D-AB8E-41C3-9A38-885D28660600}" type="pres">
      <dgm:prSet presAssocID="{BB33F71F-62F1-4AAB-9380-B4E08FAB8D43}" presName="horz1" presStyleCnt="0"/>
      <dgm:spPr/>
    </dgm:pt>
    <dgm:pt modelId="{0D28033F-F753-453B-A889-1D140867BB78}" type="pres">
      <dgm:prSet presAssocID="{BB33F71F-62F1-4AAB-9380-B4E08FAB8D43}" presName="tx1" presStyleLbl="revTx" presStyleIdx="1" presStyleCnt="3"/>
      <dgm:spPr/>
    </dgm:pt>
    <dgm:pt modelId="{0B5F0B46-1C20-4379-B6D4-D03342EF7A47}" type="pres">
      <dgm:prSet presAssocID="{BB33F71F-62F1-4AAB-9380-B4E08FAB8D43}" presName="vert1" presStyleCnt="0"/>
      <dgm:spPr/>
    </dgm:pt>
    <dgm:pt modelId="{89887D2E-4A8F-4A8A-A4A0-9C8857CC2B38}" type="pres">
      <dgm:prSet presAssocID="{AFAFEBFB-8FD2-47E1-81B2-BAEDC5858AA2}" presName="thickLine" presStyleLbl="alignNode1" presStyleIdx="2" presStyleCnt="3"/>
      <dgm:spPr/>
    </dgm:pt>
    <dgm:pt modelId="{569A4C46-1573-4CB8-B308-4446DE79FDA5}" type="pres">
      <dgm:prSet presAssocID="{AFAFEBFB-8FD2-47E1-81B2-BAEDC5858AA2}" presName="horz1" presStyleCnt="0"/>
      <dgm:spPr/>
    </dgm:pt>
    <dgm:pt modelId="{19067D08-33EF-402C-AF59-ACDA86800B26}" type="pres">
      <dgm:prSet presAssocID="{AFAFEBFB-8FD2-47E1-81B2-BAEDC5858AA2}" presName="tx1" presStyleLbl="revTx" presStyleIdx="2" presStyleCnt="3"/>
      <dgm:spPr/>
    </dgm:pt>
    <dgm:pt modelId="{60ABC536-8315-471D-8B16-721C2207442D}" type="pres">
      <dgm:prSet presAssocID="{AFAFEBFB-8FD2-47E1-81B2-BAEDC5858AA2}" presName="vert1" presStyleCnt="0"/>
      <dgm:spPr/>
    </dgm:pt>
  </dgm:ptLst>
  <dgm:cxnLst>
    <dgm:cxn modelId="{40998400-F625-4B71-9A91-010749EFC52B}" srcId="{85F75B6A-BE83-4D18-82BB-1FD686092F4E}" destId="{BB33F71F-62F1-4AAB-9380-B4E08FAB8D43}" srcOrd="1" destOrd="0" parTransId="{E0B05186-8D50-4757-8D41-A499D257CB23}" sibTransId="{93FE6661-59DC-4E69-ADA6-798D1FB326EE}"/>
    <dgm:cxn modelId="{AF75FA14-979E-4402-824C-61F3BC870242}" type="presOf" srcId="{F05A1389-1FBD-49F4-9524-A70E9314AE01}" destId="{D2DC16BB-18F6-4E43-85A9-F938798C8AB8}" srcOrd="0" destOrd="0" presId="urn:microsoft.com/office/officeart/2008/layout/LinedList"/>
    <dgm:cxn modelId="{862BD625-E5A1-4137-80D3-49B5C057D3D5}" srcId="{85F75B6A-BE83-4D18-82BB-1FD686092F4E}" destId="{AFAFEBFB-8FD2-47E1-81B2-BAEDC5858AA2}" srcOrd="2" destOrd="0" parTransId="{E2075C63-410B-4F99-A978-B25465DDFAF6}" sibTransId="{74672085-CF1E-41BC-BEB2-390360FD5FF9}"/>
    <dgm:cxn modelId="{65424D3B-EB02-4318-8FD7-451C67DE8382}" type="presOf" srcId="{BB33F71F-62F1-4AAB-9380-B4E08FAB8D43}" destId="{0D28033F-F753-453B-A889-1D140867BB78}" srcOrd="0" destOrd="0" presId="urn:microsoft.com/office/officeart/2008/layout/LinedList"/>
    <dgm:cxn modelId="{EF5DB78D-EB20-44CF-9007-81D49823B6D0}" srcId="{85F75B6A-BE83-4D18-82BB-1FD686092F4E}" destId="{F05A1389-1FBD-49F4-9524-A70E9314AE01}" srcOrd="0" destOrd="0" parTransId="{D39E193B-1138-401E-90C0-62E70D26213A}" sibTransId="{2CE3CE2B-E300-48B8-851E-EAC3E0AD1CE2}"/>
    <dgm:cxn modelId="{30B327EF-5E6C-4E59-BF83-B6D76E039AC1}" type="presOf" srcId="{85F75B6A-BE83-4D18-82BB-1FD686092F4E}" destId="{D37F2A45-107C-4FC3-AC8C-13F29559A8C6}" srcOrd="0" destOrd="0" presId="urn:microsoft.com/office/officeart/2008/layout/LinedList"/>
    <dgm:cxn modelId="{69744CF9-0349-4D04-A27E-7B23439E783B}" type="presOf" srcId="{AFAFEBFB-8FD2-47E1-81B2-BAEDC5858AA2}" destId="{19067D08-33EF-402C-AF59-ACDA86800B26}" srcOrd="0" destOrd="0" presId="urn:microsoft.com/office/officeart/2008/layout/LinedList"/>
    <dgm:cxn modelId="{198A5C01-0094-420B-B7EC-96BB0A7C238E}" type="presParOf" srcId="{D37F2A45-107C-4FC3-AC8C-13F29559A8C6}" destId="{6ADDB797-A3EA-4028-A050-9E3B3C37DD72}" srcOrd="0" destOrd="0" presId="urn:microsoft.com/office/officeart/2008/layout/LinedList"/>
    <dgm:cxn modelId="{F8174CF4-64C4-451E-8B8B-367A3FEE23E2}" type="presParOf" srcId="{D37F2A45-107C-4FC3-AC8C-13F29559A8C6}" destId="{9222086B-D91D-49E5-80F8-0A859D69F843}" srcOrd="1" destOrd="0" presId="urn:microsoft.com/office/officeart/2008/layout/LinedList"/>
    <dgm:cxn modelId="{8165BD78-DAE8-4529-947E-211AA20EBF21}" type="presParOf" srcId="{9222086B-D91D-49E5-80F8-0A859D69F843}" destId="{D2DC16BB-18F6-4E43-85A9-F938798C8AB8}" srcOrd="0" destOrd="0" presId="urn:microsoft.com/office/officeart/2008/layout/LinedList"/>
    <dgm:cxn modelId="{D5A9A281-D873-478B-86D3-F8E94E98EC3F}" type="presParOf" srcId="{9222086B-D91D-49E5-80F8-0A859D69F843}" destId="{6C460B9A-0572-4EF1-B703-B286628250FE}" srcOrd="1" destOrd="0" presId="urn:microsoft.com/office/officeart/2008/layout/LinedList"/>
    <dgm:cxn modelId="{630CAB76-9DFE-4D09-AABF-011C23F8428A}" type="presParOf" srcId="{D37F2A45-107C-4FC3-AC8C-13F29559A8C6}" destId="{957E5DB5-C51E-42EF-A73D-926AEA3876F6}" srcOrd="2" destOrd="0" presId="urn:microsoft.com/office/officeart/2008/layout/LinedList"/>
    <dgm:cxn modelId="{43E0C0B0-74DF-46A8-82EB-E616BDC649AB}" type="presParOf" srcId="{D37F2A45-107C-4FC3-AC8C-13F29559A8C6}" destId="{CD2D523D-AB8E-41C3-9A38-885D28660600}" srcOrd="3" destOrd="0" presId="urn:microsoft.com/office/officeart/2008/layout/LinedList"/>
    <dgm:cxn modelId="{741F5AA7-DE15-4B77-83FB-3BA2AC16F159}" type="presParOf" srcId="{CD2D523D-AB8E-41C3-9A38-885D28660600}" destId="{0D28033F-F753-453B-A889-1D140867BB78}" srcOrd="0" destOrd="0" presId="urn:microsoft.com/office/officeart/2008/layout/LinedList"/>
    <dgm:cxn modelId="{651AACB0-FFB0-41C5-901B-155549319796}" type="presParOf" srcId="{CD2D523D-AB8E-41C3-9A38-885D28660600}" destId="{0B5F0B46-1C20-4379-B6D4-D03342EF7A47}" srcOrd="1" destOrd="0" presId="urn:microsoft.com/office/officeart/2008/layout/LinedList"/>
    <dgm:cxn modelId="{948940AA-A18E-4313-8785-59747213887C}" type="presParOf" srcId="{D37F2A45-107C-4FC3-AC8C-13F29559A8C6}" destId="{89887D2E-4A8F-4A8A-A4A0-9C8857CC2B38}" srcOrd="4" destOrd="0" presId="urn:microsoft.com/office/officeart/2008/layout/LinedList"/>
    <dgm:cxn modelId="{CB381095-B22E-49ED-A35A-051EFE6FEA56}" type="presParOf" srcId="{D37F2A45-107C-4FC3-AC8C-13F29559A8C6}" destId="{569A4C46-1573-4CB8-B308-4446DE79FDA5}" srcOrd="5" destOrd="0" presId="urn:microsoft.com/office/officeart/2008/layout/LinedList"/>
    <dgm:cxn modelId="{D4607DCF-F76C-480A-BA07-74F3B60EC086}" type="presParOf" srcId="{569A4C46-1573-4CB8-B308-4446DE79FDA5}" destId="{19067D08-33EF-402C-AF59-ACDA86800B26}" srcOrd="0" destOrd="0" presId="urn:microsoft.com/office/officeart/2008/layout/LinedList"/>
    <dgm:cxn modelId="{04233841-4E63-467F-A349-131EDFF4B3E6}" type="presParOf" srcId="{569A4C46-1573-4CB8-B308-4446DE79FDA5}" destId="{60ABC536-8315-471D-8B16-721C2207442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DDB797-A3EA-4028-A050-9E3B3C37DD72}">
      <dsp:nvSpPr>
        <dsp:cNvPr id="0" name=""/>
        <dsp:cNvSpPr/>
      </dsp:nvSpPr>
      <dsp:spPr>
        <a:xfrm>
          <a:off x="0" y="1809"/>
          <a:ext cx="679853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DC16BB-18F6-4E43-85A9-F938798C8AB8}">
      <dsp:nvSpPr>
        <dsp:cNvPr id="0" name=""/>
        <dsp:cNvSpPr/>
      </dsp:nvSpPr>
      <dsp:spPr>
        <a:xfrm>
          <a:off x="0" y="1809"/>
          <a:ext cx="6798539" cy="123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This includes checking the data for consistency and treatment for missing value. Preliminary consistency checks are made in editing. Here we check the consistency in an extensive manner.</a:t>
          </a:r>
        </a:p>
      </dsp:txBody>
      <dsp:txXfrm>
        <a:off x="0" y="1809"/>
        <a:ext cx="6798539" cy="1233866"/>
      </dsp:txXfrm>
    </dsp:sp>
    <dsp:sp modelId="{957E5DB5-C51E-42EF-A73D-926AEA3876F6}">
      <dsp:nvSpPr>
        <dsp:cNvPr id="0" name=""/>
        <dsp:cNvSpPr/>
      </dsp:nvSpPr>
      <dsp:spPr>
        <a:xfrm>
          <a:off x="0" y="1235675"/>
          <a:ext cx="6798539"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28033F-F753-453B-A889-1D140867BB78}">
      <dsp:nvSpPr>
        <dsp:cNvPr id="0" name=""/>
        <dsp:cNvSpPr/>
      </dsp:nvSpPr>
      <dsp:spPr>
        <a:xfrm>
          <a:off x="0" y="1235675"/>
          <a:ext cx="6798539" cy="123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Consistency checks look for the data which are not consistent or outlines. Such data may either be discarded or replaced by the mean value. However, the researcher should be careful while doing this. Extreme values or outlines are not always erroneous.</a:t>
          </a:r>
        </a:p>
      </dsp:txBody>
      <dsp:txXfrm>
        <a:off x="0" y="1235675"/>
        <a:ext cx="6798539" cy="1233866"/>
      </dsp:txXfrm>
    </dsp:sp>
    <dsp:sp modelId="{89887D2E-4A8F-4A8A-A4A0-9C8857CC2B38}">
      <dsp:nvSpPr>
        <dsp:cNvPr id="0" name=""/>
        <dsp:cNvSpPr/>
      </dsp:nvSpPr>
      <dsp:spPr>
        <a:xfrm>
          <a:off x="0" y="2469541"/>
          <a:ext cx="6798539"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067D08-33EF-402C-AF59-ACDA86800B26}">
      <dsp:nvSpPr>
        <dsp:cNvPr id="0" name=""/>
        <dsp:cNvSpPr/>
      </dsp:nvSpPr>
      <dsp:spPr>
        <a:xfrm>
          <a:off x="0" y="2469541"/>
          <a:ext cx="6798539" cy="123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Missing values are the values which are unknown or not answered by the respondent. In place of such missing values, some neutral value may be used. This neutral value may be the mean of available values. The other option could be to use the pattern of responses to other questions to calculate a suitable substitute to the missing values.</a:t>
          </a:r>
        </a:p>
      </dsp:txBody>
      <dsp:txXfrm>
        <a:off x="0" y="2469541"/>
        <a:ext cx="6798539" cy="123386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D071B-95ED-CAD0-761C-6B3442CA94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A62A42C-1D08-2C49-577B-784AB47D63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63FDFA4-CEA5-9A22-9093-9A74A47A5DEE}"/>
              </a:ext>
            </a:extLst>
          </p:cNvPr>
          <p:cNvSpPr>
            <a:spLocks noGrp="1"/>
          </p:cNvSpPr>
          <p:nvPr>
            <p:ph type="dt" sz="half" idx="10"/>
          </p:nvPr>
        </p:nvSpPr>
        <p:spPr/>
        <p:txBody>
          <a:bodyPr/>
          <a:lstStyle/>
          <a:p>
            <a:fld id="{3F7FCBF3-EA6E-4016-8DFA-E492EB480C5B}" type="datetimeFigureOut">
              <a:rPr lang="en-IN" smtClean="0"/>
              <a:t>17-03-2023</a:t>
            </a:fld>
            <a:endParaRPr lang="en-IN"/>
          </a:p>
        </p:txBody>
      </p:sp>
      <p:sp>
        <p:nvSpPr>
          <p:cNvPr id="5" name="Footer Placeholder 4">
            <a:extLst>
              <a:ext uri="{FF2B5EF4-FFF2-40B4-BE49-F238E27FC236}">
                <a16:creationId xmlns:a16="http://schemas.microsoft.com/office/drawing/2014/main" id="{E15FDD2F-A67C-BF84-7528-94FE9123C81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24C4A37-BB82-2A71-2BED-C55BE6319447}"/>
              </a:ext>
            </a:extLst>
          </p:cNvPr>
          <p:cNvSpPr>
            <a:spLocks noGrp="1"/>
          </p:cNvSpPr>
          <p:nvPr>
            <p:ph type="sldNum" sz="quarter" idx="12"/>
          </p:nvPr>
        </p:nvSpPr>
        <p:spPr/>
        <p:txBody>
          <a:bodyPr/>
          <a:lstStyle/>
          <a:p>
            <a:fld id="{00887160-A7B5-4C84-A863-3C94F079301C}" type="slidenum">
              <a:rPr lang="en-IN" smtClean="0"/>
              <a:t>‹#›</a:t>
            </a:fld>
            <a:endParaRPr lang="en-IN"/>
          </a:p>
        </p:txBody>
      </p:sp>
    </p:spTree>
    <p:extLst>
      <p:ext uri="{BB962C8B-B14F-4D97-AF65-F5344CB8AC3E}">
        <p14:creationId xmlns:p14="http://schemas.microsoft.com/office/powerpoint/2010/main" val="2194369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5B2D5-7A5E-A0B3-D61B-CDCF05D73BF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AA4DE35-2880-1D9F-1836-A79DD9B3FE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5202F7F-0E87-8F70-F92E-F077F0B8A37A}"/>
              </a:ext>
            </a:extLst>
          </p:cNvPr>
          <p:cNvSpPr>
            <a:spLocks noGrp="1"/>
          </p:cNvSpPr>
          <p:nvPr>
            <p:ph type="dt" sz="half" idx="10"/>
          </p:nvPr>
        </p:nvSpPr>
        <p:spPr/>
        <p:txBody>
          <a:bodyPr/>
          <a:lstStyle/>
          <a:p>
            <a:fld id="{3F7FCBF3-EA6E-4016-8DFA-E492EB480C5B}" type="datetimeFigureOut">
              <a:rPr lang="en-IN" smtClean="0"/>
              <a:t>17-03-2023</a:t>
            </a:fld>
            <a:endParaRPr lang="en-IN"/>
          </a:p>
        </p:txBody>
      </p:sp>
      <p:sp>
        <p:nvSpPr>
          <p:cNvPr id="5" name="Footer Placeholder 4">
            <a:extLst>
              <a:ext uri="{FF2B5EF4-FFF2-40B4-BE49-F238E27FC236}">
                <a16:creationId xmlns:a16="http://schemas.microsoft.com/office/drawing/2014/main" id="{A9D5BE23-80CB-94A0-ECA9-883A1FC69CB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082943F-22D4-81D8-7FB9-65B6CAFDE316}"/>
              </a:ext>
            </a:extLst>
          </p:cNvPr>
          <p:cNvSpPr>
            <a:spLocks noGrp="1"/>
          </p:cNvSpPr>
          <p:nvPr>
            <p:ph type="sldNum" sz="quarter" idx="12"/>
          </p:nvPr>
        </p:nvSpPr>
        <p:spPr/>
        <p:txBody>
          <a:bodyPr/>
          <a:lstStyle/>
          <a:p>
            <a:fld id="{00887160-A7B5-4C84-A863-3C94F079301C}" type="slidenum">
              <a:rPr lang="en-IN" smtClean="0"/>
              <a:t>‹#›</a:t>
            </a:fld>
            <a:endParaRPr lang="en-IN"/>
          </a:p>
        </p:txBody>
      </p:sp>
    </p:spTree>
    <p:extLst>
      <p:ext uri="{BB962C8B-B14F-4D97-AF65-F5344CB8AC3E}">
        <p14:creationId xmlns:p14="http://schemas.microsoft.com/office/powerpoint/2010/main" val="232644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C443E3-B06E-78EF-679D-4CE6BCDE8A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763C674-2720-6E07-51C7-3F99F98BE4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F38C77B-B197-E4EA-CFA2-F9EADC81BDAB}"/>
              </a:ext>
            </a:extLst>
          </p:cNvPr>
          <p:cNvSpPr>
            <a:spLocks noGrp="1"/>
          </p:cNvSpPr>
          <p:nvPr>
            <p:ph type="dt" sz="half" idx="10"/>
          </p:nvPr>
        </p:nvSpPr>
        <p:spPr/>
        <p:txBody>
          <a:bodyPr/>
          <a:lstStyle/>
          <a:p>
            <a:fld id="{3F7FCBF3-EA6E-4016-8DFA-E492EB480C5B}" type="datetimeFigureOut">
              <a:rPr lang="en-IN" smtClean="0"/>
              <a:t>17-03-2023</a:t>
            </a:fld>
            <a:endParaRPr lang="en-IN"/>
          </a:p>
        </p:txBody>
      </p:sp>
      <p:sp>
        <p:nvSpPr>
          <p:cNvPr id="5" name="Footer Placeholder 4">
            <a:extLst>
              <a:ext uri="{FF2B5EF4-FFF2-40B4-BE49-F238E27FC236}">
                <a16:creationId xmlns:a16="http://schemas.microsoft.com/office/drawing/2014/main" id="{5E3D8CBF-9F2D-0881-48BD-4F52AE53366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EC261D2-7E76-408D-36CF-2D76B05836F3}"/>
              </a:ext>
            </a:extLst>
          </p:cNvPr>
          <p:cNvSpPr>
            <a:spLocks noGrp="1"/>
          </p:cNvSpPr>
          <p:nvPr>
            <p:ph type="sldNum" sz="quarter" idx="12"/>
          </p:nvPr>
        </p:nvSpPr>
        <p:spPr/>
        <p:txBody>
          <a:bodyPr/>
          <a:lstStyle/>
          <a:p>
            <a:fld id="{00887160-A7B5-4C84-A863-3C94F079301C}" type="slidenum">
              <a:rPr lang="en-IN" smtClean="0"/>
              <a:t>‹#›</a:t>
            </a:fld>
            <a:endParaRPr lang="en-IN"/>
          </a:p>
        </p:txBody>
      </p:sp>
    </p:spTree>
    <p:extLst>
      <p:ext uri="{BB962C8B-B14F-4D97-AF65-F5344CB8AC3E}">
        <p14:creationId xmlns:p14="http://schemas.microsoft.com/office/powerpoint/2010/main" val="2912007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4C788-1C70-FF66-ACB2-92F83338A4F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6CD432A-A985-B96E-D937-9D2393B89F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5FD9E39-98F8-DFC9-6260-06F7F51488AE}"/>
              </a:ext>
            </a:extLst>
          </p:cNvPr>
          <p:cNvSpPr>
            <a:spLocks noGrp="1"/>
          </p:cNvSpPr>
          <p:nvPr>
            <p:ph type="dt" sz="half" idx="10"/>
          </p:nvPr>
        </p:nvSpPr>
        <p:spPr/>
        <p:txBody>
          <a:bodyPr/>
          <a:lstStyle/>
          <a:p>
            <a:fld id="{3F7FCBF3-EA6E-4016-8DFA-E492EB480C5B}" type="datetimeFigureOut">
              <a:rPr lang="en-IN" smtClean="0"/>
              <a:t>17-03-2023</a:t>
            </a:fld>
            <a:endParaRPr lang="en-IN"/>
          </a:p>
        </p:txBody>
      </p:sp>
      <p:sp>
        <p:nvSpPr>
          <p:cNvPr id="5" name="Footer Placeholder 4">
            <a:extLst>
              <a:ext uri="{FF2B5EF4-FFF2-40B4-BE49-F238E27FC236}">
                <a16:creationId xmlns:a16="http://schemas.microsoft.com/office/drawing/2014/main" id="{C71823BA-33A5-ACC9-641C-E23EAC4D244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16E4139-DE27-E09B-5FFC-35459FDA0200}"/>
              </a:ext>
            </a:extLst>
          </p:cNvPr>
          <p:cNvSpPr>
            <a:spLocks noGrp="1"/>
          </p:cNvSpPr>
          <p:nvPr>
            <p:ph type="sldNum" sz="quarter" idx="12"/>
          </p:nvPr>
        </p:nvSpPr>
        <p:spPr/>
        <p:txBody>
          <a:bodyPr/>
          <a:lstStyle/>
          <a:p>
            <a:fld id="{00887160-A7B5-4C84-A863-3C94F079301C}" type="slidenum">
              <a:rPr lang="en-IN" smtClean="0"/>
              <a:t>‹#›</a:t>
            </a:fld>
            <a:endParaRPr lang="en-IN"/>
          </a:p>
        </p:txBody>
      </p:sp>
    </p:spTree>
    <p:extLst>
      <p:ext uri="{BB962C8B-B14F-4D97-AF65-F5344CB8AC3E}">
        <p14:creationId xmlns:p14="http://schemas.microsoft.com/office/powerpoint/2010/main" val="915543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B3651-A21C-AD84-7C59-CD5F3AE69E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B24DA63-B461-1D98-210B-B89CCD4C72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00DB0C-1F32-AB49-F779-E782A1EC7760}"/>
              </a:ext>
            </a:extLst>
          </p:cNvPr>
          <p:cNvSpPr>
            <a:spLocks noGrp="1"/>
          </p:cNvSpPr>
          <p:nvPr>
            <p:ph type="dt" sz="half" idx="10"/>
          </p:nvPr>
        </p:nvSpPr>
        <p:spPr/>
        <p:txBody>
          <a:bodyPr/>
          <a:lstStyle/>
          <a:p>
            <a:fld id="{3F7FCBF3-EA6E-4016-8DFA-E492EB480C5B}" type="datetimeFigureOut">
              <a:rPr lang="en-IN" smtClean="0"/>
              <a:t>17-03-2023</a:t>
            </a:fld>
            <a:endParaRPr lang="en-IN"/>
          </a:p>
        </p:txBody>
      </p:sp>
      <p:sp>
        <p:nvSpPr>
          <p:cNvPr id="5" name="Footer Placeholder 4">
            <a:extLst>
              <a:ext uri="{FF2B5EF4-FFF2-40B4-BE49-F238E27FC236}">
                <a16:creationId xmlns:a16="http://schemas.microsoft.com/office/drawing/2014/main" id="{4A1E1E64-0CE8-8F36-01E6-75223D8B7A5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A95759E-032B-3138-3413-42386798F4E0}"/>
              </a:ext>
            </a:extLst>
          </p:cNvPr>
          <p:cNvSpPr>
            <a:spLocks noGrp="1"/>
          </p:cNvSpPr>
          <p:nvPr>
            <p:ph type="sldNum" sz="quarter" idx="12"/>
          </p:nvPr>
        </p:nvSpPr>
        <p:spPr/>
        <p:txBody>
          <a:bodyPr/>
          <a:lstStyle/>
          <a:p>
            <a:fld id="{00887160-A7B5-4C84-A863-3C94F079301C}" type="slidenum">
              <a:rPr lang="en-IN" smtClean="0"/>
              <a:t>‹#›</a:t>
            </a:fld>
            <a:endParaRPr lang="en-IN"/>
          </a:p>
        </p:txBody>
      </p:sp>
    </p:spTree>
    <p:extLst>
      <p:ext uri="{BB962C8B-B14F-4D97-AF65-F5344CB8AC3E}">
        <p14:creationId xmlns:p14="http://schemas.microsoft.com/office/powerpoint/2010/main" val="214684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34513-90F5-A418-6B29-C59873A71FD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ABAD125-1C74-7D6F-922F-564BBD0305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70FC61F-B4CF-B196-6EC2-A9DC8E81C8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A0DB0C5-D513-A63D-886D-F4264AC1F24C}"/>
              </a:ext>
            </a:extLst>
          </p:cNvPr>
          <p:cNvSpPr>
            <a:spLocks noGrp="1"/>
          </p:cNvSpPr>
          <p:nvPr>
            <p:ph type="dt" sz="half" idx="10"/>
          </p:nvPr>
        </p:nvSpPr>
        <p:spPr/>
        <p:txBody>
          <a:bodyPr/>
          <a:lstStyle/>
          <a:p>
            <a:fld id="{3F7FCBF3-EA6E-4016-8DFA-E492EB480C5B}" type="datetimeFigureOut">
              <a:rPr lang="en-IN" smtClean="0"/>
              <a:t>17-03-2023</a:t>
            </a:fld>
            <a:endParaRPr lang="en-IN"/>
          </a:p>
        </p:txBody>
      </p:sp>
      <p:sp>
        <p:nvSpPr>
          <p:cNvPr id="6" name="Footer Placeholder 5">
            <a:extLst>
              <a:ext uri="{FF2B5EF4-FFF2-40B4-BE49-F238E27FC236}">
                <a16:creationId xmlns:a16="http://schemas.microsoft.com/office/drawing/2014/main" id="{4B1B5D20-AF6D-31A2-32E2-B421CDEEBD7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72FC9B9-4387-0E27-6826-A81E878141C6}"/>
              </a:ext>
            </a:extLst>
          </p:cNvPr>
          <p:cNvSpPr>
            <a:spLocks noGrp="1"/>
          </p:cNvSpPr>
          <p:nvPr>
            <p:ph type="sldNum" sz="quarter" idx="12"/>
          </p:nvPr>
        </p:nvSpPr>
        <p:spPr/>
        <p:txBody>
          <a:bodyPr/>
          <a:lstStyle/>
          <a:p>
            <a:fld id="{00887160-A7B5-4C84-A863-3C94F079301C}" type="slidenum">
              <a:rPr lang="en-IN" smtClean="0"/>
              <a:t>‹#›</a:t>
            </a:fld>
            <a:endParaRPr lang="en-IN"/>
          </a:p>
        </p:txBody>
      </p:sp>
    </p:spTree>
    <p:extLst>
      <p:ext uri="{BB962C8B-B14F-4D97-AF65-F5344CB8AC3E}">
        <p14:creationId xmlns:p14="http://schemas.microsoft.com/office/powerpoint/2010/main" val="1353907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4113E-3505-2800-7522-A57B17C4636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3459E3A-A9B2-B437-3EAF-8F96660B07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B38223-55A1-86A9-A2FD-EDCE014DAF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678A3D7-AE1A-283D-31D7-6DACBC448F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75AE7A-A195-9CA5-46A1-846F599146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EEF2F3D-01BD-3375-A7C2-11D7606EBE43}"/>
              </a:ext>
            </a:extLst>
          </p:cNvPr>
          <p:cNvSpPr>
            <a:spLocks noGrp="1"/>
          </p:cNvSpPr>
          <p:nvPr>
            <p:ph type="dt" sz="half" idx="10"/>
          </p:nvPr>
        </p:nvSpPr>
        <p:spPr/>
        <p:txBody>
          <a:bodyPr/>
          <a:lstStyle/>
          <a:p>
            <a:fld id="{3F7FCBF3-EA6E-4016-8DFA-E492EB480C5B}" type="datetimeFigureOut">
              <a:rPr lang="en-IN" smtClean="0"/>
              <a:t>17-03-2023</a:t>
            </a:fld>
            <a:endParaRPr lang="en-IN"/>
          </a:p>
        </p:txBody>
      </p:sp>
      <p:sp>
        <p:nvSpPr>
          <p:cNvPr id="8" name="Footer Placeholder 7">
            <a:extLst>
              <a:ext uri="{FF2B5EF4-FFF2-40B4-BE49-F238E27FC236}">
                <a16:creationId xmlns:a16="http://schemas.microsoft.com/office/drawing/2014/main" id="{3F2928E6-451D-A5F9-4128-FF5FB06E971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6F4AB1F-9381-507D-4F49-72138C8F1632}"/>
              </a:ext>
            </a:extLst>
          </p:cNvPr>
          <p:cNvSpPr>
            <a:spLocks noGrp="1"/>
          </p:cNvSpPr>
          <p:nvPr>
            <p:ph type="sldNum" sz="quarter" idx="12"/>
          </p:nvPr>
        </p:nvSpPr>
        <p:spPr/>
        <p:txBody>
          <a:bodyPr/>
          <a:lstStyle/>
          <a:p>
            <a:fld id="{00887160-A7B5-4C84-A863-3C94F079301C}" type="slidenum">
              <a:rPr lang="en-IN" smtClean="0"/>
              <a:t>‹#›</a:t>
            </a:fld>
            <a:endParaRPr lang="en-IN"/>
          </a:p>
        </p:txBody>
      </p:sp>
    </p:spTree>
    <p:extLst>
      <p:ext uri="{BB962C8B-B14F-4D97-AF65-F5344CB8AC3E}">
        <p14:creationId xmlns:p14="http://schemas.microsoft.com/office/powerpoint/2010/main" val="733026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047EA-D708-2933-3E27-3EFE4827F68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75467CC-7A7A-4126-5252-F4D2F089AFF1}"/>
              </a:ext>
            </a:extLst>
          </p:cNvPr>
          <p:cNvSpPr>
            <a:spLocks noGrp="1"/>
          </p:cNvSpPr>
          <p:nvPr>
            <p:ph type="dt" sz="half" idx="10"/>
          </p:nvPr>
        </p:nvSpPr>
        <p:spPr/>
        <p:txBody>
          <a:bodyPr/>
          <a:lstStyle/>
          <a:p>
            <a:fld id="{3F7FCBF3-EA6E-4016-8DFA-E492EB480C5B}" type="datetimeFigureOut">
              <a:rPr lang="en-IN" smtClean="0"/>
              <a:t>17-03-2023</a:t>
            </a:fld>
            <a:endParaRPr lang="en-IN"/>
          </a:p>
        </p:txBody>
      </p:sp>
      <p:sp>
        <p:nvSpPr>
          <p:cNvPr id="4" name="Footer Placeholder 3">
            <a:extLst>
              <a:ext uri="{FF2B5EF4-FFF2-40B4-BE49-F238E27FC236}">
                <a16:creationId xmlns:a16="http://schemas.microsoft.com/office/drawing/2014/main" id="{78367DB9-EADF-82F9-A323-CBEE14927C8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A04CD4B-36D5-90D8-66CF-3B033865528C}"/>
              </a:ext>
            </a:extLst>
          </p:cNvPr>
          <p:cNvSpPr>
            <a:spLocks noGrp="1"/>
          </p:cNvSpPr>
          <p:nvPr>
            <p:ph type="sldNum" sz="quarter" idx="12"/>
          </p:nvPr>
        </p:nvSpPr>
        <p:spPr/>
        <p:txBody>
          <a:bodyPr/>
          <a:lstStyle/>
          <a:p>
            <a:fld id="{00887160-A7B5-4C84-A863-3C94F079301C}" type="slidenum">
              <a:rPr lang="en-IN" smtClean="0"/>
              <a:t>‹#›</a:t>
            </a:fld>
            <a:endParaRPr lang="en-IN"/>
          </a:p>
        </p:txBody>
      </p:sp>
    </p:spTree>
    <p:extLst>
      <p:ext uri="{BB962C8B-B14F-4D97-AF65-F5344CB8AC3E}">
        <p14:creationId xmlns:p14="http://schemas.microsoft.com/office/powerpoint/2010/main" val="700277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2F4475-B21D-42EF-8437-4EB1D1E5D8AA}"/>
              </a:ext>
            </a:extLst>
          </p:cNvPr>
          <p:cNvSpPr>
            <a:spLocks noGrp="1"/>
          </p:cNvSpPr>
          <p:nvPr>
            <p:ph type="dt" sz="half" idx="10"/>
          </p:nvPr>
        </p:nvSpPr>
        <p:spPr/>
        <p:txBody>
          <a:bodyPr/>
          <a:lstStyle/>
          <a:p>
            <a:fld id="{3F7FCBF3-EA6E-4016-8DFA-E492EB480C5B}" type="datetimeFigureOut">
              <a:rPr lang="en-IN" smtClean="0"/>
              <a:t>17-03-2023</a:t>
            </a:fld>
            <a:endParaRPr lang="en-IN"/>
          </a:p>
        </p:txBody>
      </p:sp>
      <p:sp>
        <p:nvSpPr>
          <p:cNvPr id="3" name="Footer Placeholder 2">
            <a:extLst>
              <a:ext uri="{FF2B5EF4-FFF2-40B4-BE49-F238E27FC236}">
                <a16:creationId xmlns:a16="http://schemas.microsoft.com/office/drawing/2014/main" id="{E02B93D2-4EE0-C543-E45F-8AA8DC69937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1A18525-F5F7-A4D9-4B54-478F20E3A054}"/>
              </a:ext>
            </a:extLst>
          </p:cNvPr>
          <p:cNvSpPr>
            <a:spLocks noGrp="1"/>
          </p:cNvSpPr>
          <p:nvPr>
            <p:ph type="sldNum" sz="quarter" idx="12"/>
          </p:nvPr>
        </p:nvSpPr>
        <p:spPr/>
        <p:txBody>
          <a:bodyPr/>
          <a:lstStyle/>
          <a:p>
            <a:fld id="{00887160-A7B5-4C84-A863-3C94F079301C}" type="slidenum">
              <a:rPr lang="en-IN" smtClean="0"/>
              <a:t>‹#›</a:t>
            </a:fld>
            <a:endParaRPr lang="en-IN"/>
          </a:p>
        </p:txBody>
      </p:sp>
    </p:spTree>
    <p:extLst>
      <p:ext uri="{BB962C8B-B14F-4D97-AF65-F5344CB8AC3E}">
        <p14:creationId xmlns:p14="http://schemas.microsoft.com/office/powerpoint/2010/main" val="206660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287E3-F106-505C-E318-52F18CFB72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32BCBA5-CA4A-884F-9D8F-F9FD7919FF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91393B4-46A8-0EFF-5FF9-43CFEF21F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84F3C0-E5E9-2124-99DB-88CC4FAC9B90}"/>
              </a:ext>
            </a:extLst>
          </p:cNvPr>
          <p:cNvSpPr>
            <a:spLocks noGrp="1"/>
          </p:cNvSpPr>
          <p:nvPr>
            <p:ph type="dt" sz="half" idx="10"/>
          </p:nvPr>
        </p:nvSpPr>
        <p:spPr/>
        <p:txBody>
          <a:bodyPr/>
          <a:lstStyle/>
          <a:p>
            <a:fld id="{3F7FCBF3-EA6E-4016-8DFA-E492EB480C5B}" type="datetimeFigureOut">
              <a:rPr lang="en-IN" smtClean="0"/>
              <a:t>17-03-2023</a:t>
            </a:fld>
            <a:endParaRPr lang="en-IN"/>
          </a:p>
        </p:txBody>
      </p:sp>
      <p:sp>
        <p:nvSpPr>
          <p:cNvPr id="6" name="Footer Placeholder 5">
            <a:extLst>
              <a:ext uri="{FF2B5EF4-FFF2-40B4-BE49-F238E27FC236}">
                <a16:creationId xmlns:a16="http://schemas.microsoft.com/office/drawing/2014/main" id="{657B0A4D-E973-6AF1-1B51-4D4D27BB55A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823B4D4-2E0A-6E41-8732-976E44001142}"/>
              </a:ext>
            </a:extLst>
          </p:cNvPr>
          <p:cNvSpPr>
            <a:spLocks noGrp="1"/>
          </p:cNvSpPr>
          <p:nvPr>
            <p:ph type="sldNum" sz="quarter" idx="12"/>
          </p:nvPr>
        </p:nvSpPr>
        <p:spPr/>
        <p:txBody>
          <a:bodyPr/>
          <a:lstStyle/>
          <a:p>
            <a:fld id="{00887160-A7B5-4C84-A863-3C94F079301C}" type="slidenum">
              <a:rPr lang="en-IN" smtClean="0"/>
              <a:t>‹#›</a:t>
            </a:fld>
            <a:endParaRPr lang="en-IN"/>
          </a:p>
        </p:txBody>
      </p:sp>
    </p:spTree>
    <p:extLst>
      <p:ext uri="{BB962C8B-B14F-4D97-AF65-F5344CB8AC3E}">
        <p14:creationId xmlns:p14="http://schemas.microsoft.com/office/powerpoint/2010/main" val="206515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65B37-87F6-EE1E-C6E0-49BFCD5F4A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29C0237-396E-2E67-0526-993BC013D6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079F90A-EE40-DD5B-31C3-0362EFBB8E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354DF1-DC60-B9A9-4C4B-B35C8EAB0C29}"/>
              </a:ext>
            </a:extLst>
          </p:cNvPr>
          <p:cNvSpPr>
            <a:spLocks noGrp="1"/>
          </p:cNvSpPr>
          <p:nvPr>
            <p:ph type="dt" sz="half" idx="10"/>
          </p:nvPr>
        </p:nvSpPr>
        <p:spPr/>
        <p:txBody>
          <a:bodyPr/>
          <a:lstStyle/>
          <a:p>
            <a:fld id="{3F7FCBF3-EA6E-4016-8DFA-E492EB480C5B}" type="datetimeFigureOut">
              <a:rPr lang="en-IN" smtClean="0"/>
              <a:t>17-03-2023</a:t>
            </a:fld>
            <a:endParaRPr lang="en-IN"/>
          </a:p>
        </p:txBody>
      </p:sp>
      <p:sp>
        <p:nvSpPr>
          <p:cNvPr id="6" name="Footer Placeholder 5">
            <a:extLst>
              <a:ext uri="{FF2B5EF4-FFF2-40B4-BE49-F238E27FC236}">
                <a16:creationId xmlns:a16="http://schemas.microsoft.com/office/drawing/2014/main" id="{45AB890D-6013-7DA8-EE27-74E3D1C6B75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E6C54C8-EB9D-F14D-2236-C00EC28CE0E1}"/>
              </a:ext>
            </a:extLst>
          </p:cNvPr>
          <p:cNvSpPr>
            <a:spLocks noGrp="1"/>
          </p:cNvSpPr>
          <p:nvPr>
            <p:ph type="sldNum" sz="quarter" idx="12"/>
          </p:nvPr>
        </p:nvSpPr>
        <p:spPr/>
        <p:txBody>
          <a:bodyPr/>
          <a:lstStyle/>
          <a:p>
            <a:fld id="{00887160-A7B5-4C84-A863-3C94F079301C}" type="slidenum">
              <a:rPr lang="en-IN" smtClean="0"/>
              <a:t>‹#›</a:t>
            </a:fld>
            <a:endParaRPr lang="en-IN"/>
          </a:p>
        </p:txBody>
      </p:sp>
    </p:spTree>
    <p:extLst>
      <p:ext uri="{BB962C8B-B14F-4D97-AF65-F5344CB8AC3E}">
        <p14:creationId xmlns:p14="http://schemas.microsoft.com/office/powerpoint/2010/main" val="1541705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2F3D9E-3921-FB7F-DA48-522D4D1A88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97D5C23-2B79-44DE-04E0-47D3536AAB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98DC70C-B9EC-7E52-76E0-3745BB310C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FCBF3-EA6E-4016-8DFA-E492EB480C5B}" type="datetimeFigureOut">
              <a:rPr lang="en-IN" smtClean="0"/>
              <a:t>17-03-2023</a:t>
            </a:fld>
            <a:endParaRPr lang="en-IN"/>
          </a:p>
        </p:txBody>
      </p:sp>
      <p:sp>
        <p:nvSpPr>
          <p:cNvPr id="5" name="Footer Placeholder 4">
            <a:extLst>
              <a:ext uri="{FF2B5EF4-FFF2-40B4-BE49-F238E27FC236}">
                <a16:creationId xmlns:a16="http://schemas.microsoft.com/office/drawing/2014/main" id="{D609CDB2-C325-F268-B0DE-FF6268E0CC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04211A8-1172-FACE-CA9B-2441641553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887160-A7B5-4C84-A863-3C94F079301C}" type="slidenum">
              <a:rPr lang="en-IN" smtClean="0"/>
              <a:t>‹#›</a:t>
            </a:fld>
            <a:endParaRPr lang="en-IN"/>
          </a:p>
        </p:txBody>
      </p:sp>
    </p:spTree>
    <p:extLst>
      <p:ext uri="{BB962C8B-B14F-4D97-AF65-F5344CB8AC3E}">
        <p14:creationId xmlns:p14="http://schemas.microsoft.com/office/powerpoint/2010/main" val="3675581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 graphs on a dark display">
            <a:extLst>
              <a:ext uri="{FF2B5EF4-FFF2-40B4-BE49-F238E27FC236}">
                <a16:creationId xmlns:a16="http://schemas.microsoft.com/office/drawing/2014/main" id="{B3C6E396-5726-F7E8-F41E-D6B12C84025F}"/>
              </a:ext>
            </a:extLst>
          </p:cNvPr>
          <p:cNvPicPr>
            <a:picLocks noChangeAspect="1"/>
          </p:cNvPicPr>
          <p:nvPr/>
        </p:nvPicPr>
        <p:blipFill rotWithShape="1">
          <a:blip r:embed="rId2"/>
          <a:srcRect t="10000"/>
          <a:stretch/>
        </p:blipFill>
        <p:spPr>
          <a:xfrm>
            <a:off x="20" y="1"/>
            <a:ext cx="12191980" cy="6857999"/>
          </a:xfrm>
          <a:prstGeom prst="rect">
            <a:avLst/>
          </a:prstGeom>
        </p:spPr>
      </p:pic>
      <p:sp>
        <p:nvSpPr>
          <p:cNvPr id="2" name="Title 1">
            <a:extLst>
              <a:ext uri="{FF2B5EF4-FFF2-40B4-BE49-F238E27FC236}">
                <a16:creationId xmlns:a16="http://schemas.microsoft.com/office/drawing/2014/main" id="{96589272-F98D-B6FB-EE43-17AB7416B7BE}"/>
              </a:ext>
            </a:extLst>
          </p:cNvPr>
          <p:cNvSpPr>
            <a:spLocks noGrp="1"/>
          </p:cNvSpPr>
          <p:nvPr>
            <p:ph type="ctrTitle"/>
          </p:nvPr>
        </p:nvSpPr>
        <p:spPr>
          <a:xfrm>
            <a:off x="523875" y="5317240"/>
            <a:ext cx="11210925" cy="744836"/>
          </a:xfrm>
        </p:spPr>
        <p:txBody>
          <a:bodyPr vert="horz" lIns="91440" tIns="45720" rIns="91440" bIns="45720" rtlCol="0" anchor="ctr">
            <a:normAutofit/>
          </a:bodyPr>
          <a:lstStyle/>
          <a:p>
            <a:r>
              <a:rPr lang="en-US" sz="3600" dirty="0">
                <a:solidFill>
                  <a:schemeClr val="bg1"/>
                </a:solidFill>
              </a:rPr>
              <a:t>Presentation of Data</a:t>
            </a:r>
          </a:p>
        </p:txBody>
      </p:sp>
    </p:spTree>
    <p:extLst>
      <p:ext uri="{BB962C8B-B14F-4D97-AF65-F5344CB8AC3E}">
        <p14:creationId xmlns:p14="http://schemas.microsoft.com/office/powerpoint/2010/main" val="39806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7891B-2D48-324F-E609-B02C96C6AD6B}"/>
              </a:ext>
            </a:extLst>
          </p:cNvPr>
          <p:cNvSpPr>
            <a:spLocks noGrp="1"/>
          </p:cNvSpPr>
          <p:nvPr>
            <p:ph type="title"/>
          </p:nvPr>
        </p:nvSpPr>
        <p:spPr>
          <a:xfrm>
            <a:off x="4553733" y="548464"/>
            <a:ext cx="6798541" cy="1675623"/>
          </a:xfrm>
        </p:spPr>
        <p:txBody>
          <a:bodyPr anchor="b">
            <a:normAutofit/>
          </a:bodyPr>
          <a:lstStyle/>
          <a:p>
            <a:r>
              <a:rPr lang="en-US" sz="4000" b="1">
                <a:latin typeface="urw-din"/>
              </a:rPr>
              <a:t>Data Cleaning</a:t>
            </a:r>
            <a:endParaRPr lang="en-IN" sz="4000" b="1">
              <a:latin typeface="urw-din"/>
            </a:endParaRPr>
          </a:p>
        </p:txBody>
      </p:sp>
      <p:pic>
        <p:nvPicPr>
          <p:cNvPr id="6" name="Picture 5">
            <a:extLst>
              <a:ext uri="{FF2B5EF4-FFF2-40B4-BE49-F238E27FC236}">
                <a16:creationId xmlns:a16="http://schemas.microsoft.com/office/drawing/2014/main" id="{60D79258-D223-7AA1-73F3-0433080B8BCD}"/>
              </a:ext>
            </a:extLst>
          </p:cNvPr>
          <p:cNvPicPr>
            <a:picLocks noChangeAspect="1"/>
          </p:cNvPicPr>
          <p:nvPr/>
        </p:nvPicPr>
        <p:blipFill rotWithShape="1">
          <a:blip r:embed="rId2"/>
          <a:srcRect l="30979" r="28175" b="-1"/>
          <a:stretch/>
        </p:blipFill>
        <p:spPr>
          <a:xfrm>
            <a:off x="1" y="10"/>
            <a:ext cx="4196496" cy="6857990"/>
          </a:xfrm>
          <a:prstGeom prst="rect">
            <a:avLst/>
          </a:prstGeom>
          <a:effectLst/>
        </p:spPr>
      </p:pic>
      <p:graphicFrame>
        <p:nvGraphicFramePr>
          <p:cNvPr id="15" name="Content Placeholder 2">
            <a:extLst>
              <a:ext uri="{FF2B5EF4-FFF2-40B4-BE49-F238E27FC236}">
                <a16:creationId xmlns:a16="http://schemas.microsoft.com/office/drawing/2014/main" id="{277CDA43-4685-FCBD-DE0E-CE20796648B4}"/>
              </a:ext>
            </a:extLst>
          </p:cNvPr>
          <p:cNvGraphicFramePr>
            <a:graphicFrameLocks noGrp="1"/>
          </p:cNvGraphicFramePr>
          <p:nvPr>
            <p:ph idx="1"/>
          </p:nvPr>
        </p:nvGraphicFramePr>
        <p:xfrm>
          <a:off x="4553734" y="2409830"/>
          <a:ext cx="6798539" cy="37052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1197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FC1CB-6C21-8F7E-8093-889916234FE0}"/>
              </a:ext>
            </a:extLst>
          </p:cNvPr>
          <p:cNvSpPr>
            <a:spLocks noGrp="1"/>
          </p:cNvSpPr>
          <p:nvPr>
            <p:ph type="title"/>
          </p:nvPr>
        </p:nvSpPr>
        <p:spPr>
          <a:xfrm>
            <a:off x="4654296" y="329184"/>
            <a:ext cx="6894576" cy="1783080"/>
          </a:xfrm>
        </p:spPr>
        <p:txBody>
          <a:bodyPr anchor="b">
            <a:normAutofit/>
          </a:bodyPr>
          <a:lstStyle/>
          <a:p>
            <a:r>
              <a:rPr lang="en-US" sz="5400" b="1" dirty="0">
                <a:latin typeface="urw-din"/>
              </a:rPr>
              <a:t>Data Adjusting</a:t>
            </a:r>
            <a:endParaRPr lang="en-IN" sz="5400" b="1" dirty="0">
              <a:latin typeface="urw-din"/>
            </a:endParaRPr>
          </a:p>
        </p:txBody>
      </p:sp>
      <p:pic>
        <p:nvPicPr>
          <p:cNvPr id="13" name="Picture 4" descr="Digital financial graph">
            <a:extLst>
              <a:ext uri="{FF2B5EF4-FFF2-40B4-BE49-F238E27FC236}">
                <a16:creationId xmlns:a16="http://schemas.microsoft.com/office/drawing/2014/main" id="{D440C466-BEF9-978E-54FE-05DDD738BE7D}"/>
              </a:ext>
            </a:extLst>
          </p:cNvPr>
          <p:cNvPicPr>
            <a:picLocks noChangeAspect="1"/>
          </p:cNvPicPr>
          <p:nvPr/>
        </p:nvPicPr>
        <p:blipFill rotWithShape="1">
          <a:blip r:embed="rId2"/>
          <a:srcRect l="41024" r="25737"/>
          <a:stretch/>
        </p:blipFill>
        <p:spPr>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p:spPr>
      </p:pic>
      <p:sp>
        <p:nvSpPr>
          <p:cNvPr id="3" name="Content Placeholder 2">
            <a:extLst>
              <a:ext uri="{FF2B5EF4-FFF2-40B4-BE49-F238E27FC236}">
                <a16:creationId xmlns:a16="http://schemas.microsoft.com/office/drawing/2014/main" id="{95119575-4D0B-2DE5-75F2-829B47B900A6}"/>
              </a:ext>
            </a:extLst>
          </p:cNvPr>
          <p:cNvSpPr>
            <a:spLocks noGrp="1"/>
          </p:cNvSpPr>
          <p:nvPr>
            <p:ph idx="1"/>
          </p:nvPr>
        </p:nvSpPr>
        <p:spPr>
          <a:xfrm>
            <a:off x="4309533" y="2441448"/>
            <a:ext cx="7594599" cy="3695531"/>
          </a:xfrm>
        </p:spPr>
        <p:txBody>
          <a:bodyPr>
            <a:normAutofit/>
          </a:bodyPr>
          <a:lstStyle/>
          <a:p>
            <a:r>
              <a:rPr lang="en-US" sz="1800" dirty="0">
                <a:effectLst/>
                <a:latin typeface="Times New Roman" panose="02020603050405020304" pitchFamily="18" charset="0"/>
                <a:ea typeface="Times New Roman" panose="02020603050405020304" pitchFamily="18" charset="0"/>
              </a:rPr>
              <a:t>Data adjusting is not always necessary, but it may improve the quality of analysis sometimes. This consists of following methods.</a:t>
            </a:r>
          </a:p>
          <a:p>
            <a:pPr marL="0" indent="0">
              <a:buNone/>
            </a:pPr>
            <a:endParaRPr lang="en-IN" sz="1800" dirty="0">
              <a:effectLst/>
              <a:latin typeface="Times New Roman" panose="02020603050405020304" pitchFamily="18" charset="0"/>
              <a:ea typeface="Times New Roman" panose="02020603050405020304" pitchFamily="18" charset="0"/>
            </a:endParaRPr>
          </a:p>
          <a:p>
            <a:pPr marL="800100" lvl="1" indent="-342900" fontAlgn="base">
              <a:spcAft>
                <a:spcPts val="190"/>
              </a:spcAft>
              <a:buClr>
                <a:srgbClr val="000000"/>
              </a:buClr>
              <a:buSzPts val="1400"/>
              <a:buFont typeface="+mj-lt"/>
              <a:buAutoNum type="arabicPeriod"/>
            </a:pPr>
            <a:r>
              <a:rPr lang="en-US" sz="1800" b="1" u="sng" dirty="0">
                <a:uFill>
                  <a:solidFill>
                    <a:srgbClr val="000000"/>
                  </a:solidFill>
                </a:uFill>
                <a:latin typeface="Times New Roman" panose="02020603050405020304" pitchFamily="18" charset="0"/>
                <a:cs typeface="Times New Roman" panose="02020603050405020304" pitchFamily="18" charset="0"/>
              </a:rPr>
              <a:t>Weight-assigning</a:t>
            </a:r>
            <a:r>
              <a:rPr lang="en-US" sz="1800" dirty="0">
                <a:uFill>
                  <a:solidFill>
                    <a:srgbClr val="000000"/>
                  </a:solidFill>
                </a:uFill>
                <a:latin typeface="Times New Roman" panose="02020603050405020304" pitchFamily="18" charset="0"/>
                <a:cs typeface="Times New Roman" panose="02020603050405020304" pitchFamily="18" charset="0"/>
              </a:rPr>
              <a:t>: Each respondent or case is assigned a weight to reflect its importance relative to other respondents or cases. </a:t>
            </a:r>
          </a:p>
          <a:p>
            <a:pPr lvl="2" fontAlgn="base">
              <a:spcAft>
                <a:spcPts val="190"/>
              </a:spcAft>
              <a:buClr>
                <a:srgbClr val="000000"/>
              </a:buClr>
              <a:buSzPts val="1400"/>
            </a:pPr>
            <a:r>
              <a:rPr lang="en-US" sz="1400" dirty="0">
                <a:uFill>
                  <a:solidFill>
                    <a:srgbClr val="000000"/>
                  </a:solidFill>
                </a:uFill>
                <a:latin typeface="Times New Roman" panose="02020603050405020304" pitchFamily="18" charset="0"/>
                <a:cs typeface="Times New Roman" panose="02020603050405020304" pitchFamily="18" charset="0"/>
              </a:rPr>
              <a:t>For example, the cases of educated people could be assigned higher weights and of uneducated people could be assigned lower weights in some survey. The value 1.0 means unweight age case.</a:t>
            </a:r>
          </a:p>
          <a:p>
            <a:pPr marL="914400" lvl="2" indent="0" fontAlgn="base">
              <a:spcAft>
                <a:spcPts val="190"/>
              </a:spcAft>
              <a:buClr>
                <a:srgbClr val="000000"/>
              </a:buClr>
              <a:buSzPts val="1400"/>
              <a:buNone/>
            </a:pPr>
            <a:endParaRPr lang="en-US" sz="1400" dirty="0">
              <a:uFill>
                <a:solidFill>
                  <a:srgbClr val="000000"/>
                </a:solidFill>
              </a:uFill>
              <a:latin typeface="Times New Roman" panose="02020603050405020304" pitchFamily="18" charset="0"/>
              <a:cs typeface="Times New Roman" panose="02020603050405020304" pitchFamily="18" charset="0"/>
            </a:endParaRPr>
          </a:p>
          <a:p>
            <a:pPr marL="800100" lvl="1" indent="-342900" fontAlgn="base">
              <a:spcAft>
                <a:spcPts val="190"/>
              </a:spcAft>
              <a:buClr>
                <a:srgbClr val="000000"/>
              </a:buClr>
              <a:buSzPts val="1400"/>
              <a:buFont typeface="+mj-lt"/>
              <a:buAutoNum type="arabicPeriod"/>
            </a:pPr>
            <a:r>
              <a:rPr lang="en-US" sz="1800" b="1" u="sng"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Variable Re-Specification</a:t>
            </a:r>
            <a:r>
              <a:rPr lang="en-US"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This involves creating new variables or modifying existing variables. </a:t>
            </a:r>
          </a:p>
          <a:p>
            <a:pPr lvl="2" fontAlgn="base">
              <a:spcAft>
                <a:spcPts val="190"/>
              </a:spcAft>
              <a:buClr>
                <a:srgbClr val="000000"/>
              </a:buClr>
              <a:buSzPts val="1400"/>
            </a:pPr>
            <a:r>
              <a:rPr lang="en-US" sz="1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For example, if the usefulness of a certain product is measured on 10-point scale, it may be reduced on a 4-point scale 'very useful', 'useful', 'neutral', 'not useful'. </a:t>
            </a:r>
            <a:endParaRPr lang="en-IN" sz="10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fontAlgn="base">
              <a:spcAft>
                <a:spcPts val="190"/>
              </a:spcAft>
              <a:buClr>
                <a:srgbClr val="000000"/>
              </a:buClr>
              <a:buSzPts val="1400"/>
              <a:buFont typeface="+mj-lt"/>
              <a:buAutoNum type="arabicPeriod"/>
            </a:pPr>
            <a:endParaRPr lang="en-IN" sz="1200" dirty="0">
              <a:effectLst/>
              <a:latin typeface="Times New Roman" panose="02020603050405020304" pitchFamily="18" charset="0"/>
              <a:ea typeface="Times New Roman" panose="02020603050405020304" pitchFamily="18" charset="0"/>
            </a:endParaRPr>
          </a:p>
          <a:p>
            <a:pPr marL="457200" lvl="1" indent="0">
              <a:buNone/>
            </a:pPr>
            <a:endParaRPr lang="en-IN" sz="1200" dirty="0"/>
          </a:p>
        </p:txBody>
      </p:sp>
    </p:spTree>
    <p:extLst>
      <p:ext uri="{BB962C8B-B14F-4D97-AF65-F5344CB8AC3E}">
        <p14:creationId xmlns:p14="http://schemas.microsoft.com/office/powerpoint/2010/main" val="4257228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Rectangle 8">
            <a:extLst>
              <a:ext uri="{FF2B5EF4-FFF2-40B4-BE49-F238E27FC236}">
                <a16:creationId xmlns:a16="http://schemas.microsoft.com/office/drawing/2014/main" id="{D2AED3D0-4938-E365-9FE4-56E473EDD0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8C530C7E-9086-1427-7D00-1078572AF3DE}"/>
              </a:ext>
            </a:extLst>
          </p:cNvPr>
          <p:cNvSpPr txBox="1">
            <a:spLocks/>
          </p:cNvSpPr>
          <p:nvPr/>
        </p:nvSpPr>
        <p:spPr>
          <a:xfrm>
            <a:off x="4654296" y="329184"/>
            <a:ext cx="6894576" cy="1783080"/>
          </a:xfrm>
          <a:prstGeom prst="rect">
            <a:avLst/>
          </a:prstGeom>
        </p:spPr>
        <p:txBody>
          <a:bodyPr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latin typeface="urw-din"/>
              </a:rPr>
              <a:t>Data Adjusting cont..</a:t>
            </a:r>
            <a:endParaRPr lang="en-IN" sz="5400" b="1" dirty="0">
              <a:latin typeface="urw-din"/>
            </a:endParaRPr>
          </a:p>
        </p:txBody>
      </p:sp>
      <p:pic>
        <p:nvPicPr>
          <p:cNvPr id="4" name="Picture 4" descr="Digital financial graph">
            <a:extLst>
              <a:ext uri="{FF2B5EF4-FFF2-40B4-BE49-F238E27FC236}">
                <a16:creationId xmlns:a16="http://schemas.microsoft.com/office/drawing/2014/main" id="{5DC246C8-FC1C-DC4A-D152-EB807A56DCA1}"/>
              </a:ext>
            </a:extLst>
          </p:cNvPr>
          <p:cNvPicPr>
            <a:picLocks noChangeAspect="1"/>
          </p:cNvPicPr>
          <p:nvPr/>
        </p:nvPicPr>
        <p:blipFill rotWithShape="1">
          <a:blip r:embed="rId2"/>
          <a:srcRect l="41024" r="25737"/>
          <a:stretch/>
        </p:blipFill>
        <p:spPr>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p:spPr>
      </p:pic>
      <p:sp>
        <p:nvSpPr>
          <p:cNvPr id="5" name="sketchy line">
            <a:extLst>
              <a:ext uri="{FF2B5EF4-FFF2-40B4-BE49-F238E27FC236}">
                <a16:creationId xmlns:a16="http://schemas.microsoft.com/office/drawing/2014/main" id="{5353EEBE-F891-4574-B1B6-9C2424A86D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54296"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a:extLst>
              <a:ext uri="{FF2B5EF4-FFF2-40B4-BE49-F238E27FC236}">
                <a16:creationId xmlns:a16="http://schemas.microsoft.com/office/drawing/2014/main" id="{2D80F37C-43AD-56E9-BCE5-F3D38DED4FBC}"/>
              </a:ext>
            </a:extLst>
          </p:cNvPr>
          <p:cNvSpPr txBox="1">
            <a:spLocks/>
          </p:cNvSpPr>
          <p:nvPr/>
        </p:nvSpPr>
        <p:spPr>
          <a:xfrm>
            <a:off x="4654296" y="2706624"/>
            <a:ext cx="6894576" cy="348386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fontAlgn="base">
              <a:spcAft>
                <a:spcPts val="190"/>
              </a:spcAft>
              <a:buClr>
                <a:srgbClr val="000000"/>
              </a:buClr>
              <a:buSzPts val="1400"/>
              <a:buFont typeface="+mj-lt"/>
              <a:buAutoNum type="arabicPeriod"/>
            </a:pPr>
            <a:r>
              <a:rPr lang="en-US" sz="1800" b="1" u="sng" dirty="0">
                <a:uFill>
                  <a:solidFill>
                    <a:srgbClr val="000000"/>
                  </a:solidFill>
                </a:uFill>
                <a:latin typeface="Times New Roman" panose="02020603050405020304" pitchFamily="18" charset="0"/>
                <a:cs typeface="Times New Roman" panose="02020603050405020304" pitchFamily="18" charset="0"/>
              </a:rPr>
              <a:t>Scale Transformation</a:t>
            </a:r>
            <a:r>
              <a:rPr lang="en-US" sz="1800" dirty="0">
                <a:uFill>
                  <a:solidFill>
                    <a:srgbClr val="000000"/>
                  </a:solidFill>
                </a:uFill>
                <a:latin typeface="Times New Roman" panose="02020603050405020304" pitchFamily="18" charset="0"/>
                <a:cs typeface="Times New Roman" panose="02020603050405020304" pitchFamily="18" charset="0"/>
              </a:rPr>
              <a:t>: Scale transformation is done to ensure the comparability with other scales or to make the data suitable for analysis. Different type of characteristics are measured on different scales.</a:t>
            </a:r>
          </a:p>
          <a:p>
            <a:pPr lvl="2" fontAlgn="base">
              <a:spcAft>
                <a:spcPts val="190"/>
              </a:spcAft>
              <a:buClr>
                <a:srgbClr val="000000"/>
              </a:buClr>
              <a:buSzPts val="1400"/>
            </a:pPr>
            <a:r>
              <a:rPr lang="en-US" sz="1400" dirty="0">
                <a:uFill>
                  <a:solidFill>
                    <a:srgbClr val="000000"/>
                  </a:solidFill>
                </a:uFill>
                <a:latin typeface="Times New Roman" panose="02020603050405020304" pitchFamily="18" charset="0"/>
                <a:cs typeface="Times New Roman" panose="02020603050405020304" pitchFamily="18" charset="0"/>
              </a:rPr>
              <a:t> For example, attitude variables are measured on continuous scale, lifestyle variables are usually measured on a 5-point Likert scale. So, the variables which are measured on different scales, cannot be compared. A common transformation is subtracting all the values of a characteristic by corresponding mean and dividing by corresponding standard deviation.</a:t>
            </a:r>
            <a:endParaRPr lang="en-IN" sz="1400" dirty="0">
              <a:uFill>
                <a:solidFill>
                  <a:srgbClr val="000000"/>
                </a:solidFill>
              </a:uFill>
              <a:latin typeface="Times New Roman" panose="02020603050405020304" pitchFamily="18" charset="0"/>
              <a:cs typeface="Times New Roman" panose="02020603050405020304" pitchFamily="18" charset="0"/>
            </a:endParaRPr>
          </a:p>
          <a:p>
            <a:pPr marL="457200" lvl="1" indent="0" fontAlgn="base">
              <a:spcAft>
                <a:spcPts val="190"/>
              </a:spcAft>
              <a:buClr>
                <a:srgbClr val="000000"/>
              </a:buClr>
              <a:buSzPts val="1400"/>
              <a:buFont typeface="Arial" panose="020B0604020202020204" pitchFamily="34" charset="0"/>
              <a:buNone/>
            </a:pPr>
            <a:endParaRPr lang="en-IN" sz="12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fontAlgn="base">
              <a:spcAft>
                <a:spcPts val="190"/>
              </a:spcAft>
              <a:buClr>
                <a:srgbClr val="000000"/>
              </a:buClr>
              <a:buSzPts val="1400"/>
              <a:buFont typeface="+mj-lt"/>
              <a:buAutoNum type="arabicPeriod"/>
            </a:pPr>
            <a:endParaRPr lang="en-IN" sz="1200" dirty="0">
              <a:latin typeface="Times New Roman" panose="02020603050405020304" pitchFamily="18" charset="0"/>
              <a:ea typeface="Times New Roman" panose="02020603050405020304" pitchFamily="18" charset="0"/>
            </a:endParaRPr>
          </a:p>
          <a:p>
            <a:pPr lvl="1"/>
            <a:endParaRPr lang="en-IN" sz="1200" dirty="0"/>
          </a:p>
        </p:txBody>
      </p:sp>
    </p:spTree>
    <p:extLst>
      <p:ext uri="{BB962C8B-B14F-4D97-AF65-F5344CB8AC3E}">
        <p14:creationId xmlns:p14="http://schemas.microsoft.com/office/powerpoint/2010/main" val="3537658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369</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urw-din</vt:lpstr>
      <vt:lpstr>Office Theme</vt:lpstr>
      <vt:lpstr>Presentation of Data</vt:lpstr>
      <vt:lpstr>Data Cleaning</vt:lpstr>
      <vt:lpstr>Data Adjusting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Data</dc:title>
  <dc:creator>Shailee Upadhayay</dc:creator>
  <cp:lastModifiedBy>Shailee Upadhayay</cp:lastModifiedBy>
  <cp:revision>1</cp:revision>
  <dcterms:created xsi:type="dcterms:W3CDTF">2023-03-17T15:02:15Z</dcterms:created>
  <dcterms:modified xsi:type="dcterms:W3CDTF">2023-03-17T15:02:53Z</dcterms:modified>
</cp:coreProperties>
</file>